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3369"/>
    <a:srgbClr val="548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7" autoAdjust="0"/>
    <p:restoredTop sz="94660"/>
  </p:normalViewPr>
  <p:slideViewPr>
    <p:cSldViewPr snapToGrid="0">
      <p:cViewPr varScale="1">
        <p:scale>
          <a:sx n="67" d="100"/>
          <a:sy n="67" d="100"/>
        </p:scale>
        <p:origin x="8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57A5A-FDC1-5809-F378-2F1C085F0D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BE5186-F672-E250-2CD4-5B29BF6C3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8DBF-CA15-62DD-EB4E-01008A352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AB59E-6E35-4775-FABB-A20567F20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12A5C-8C80-1928-A07D-1BB907363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687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97A33-6EBA-971F-EF03-4DAA63CE4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7DC578-003B-ED81-D970-FAC892DB2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34383-E9E4-0663-1300-625288ACC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45023-6EEF-0323-DBD1-7DA59E5FF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16A9F-291D-8572-0311-315D85A7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46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ACBE4B-3AD8-E770-3AE7-EA62414496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4D911F-F3BB-5D51-FC2B-D756196CE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73A60-864C-0E32-B5B2-3A240112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56749-03A1-4364-1FF5-1A1A7F783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DCA0F-3527-E168-FCAE-3DEA91ADC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06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30F06-4020-F42F-E4B5-A9812B8D6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AD2F8-25E2-1C60-47CB-6A04AB0D7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8E77B-52E2-9427-2499-EA51EB14D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62795-7965-0ECB-A126-39AAEF72B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247F7-BFDA-5D97-A5F4-47A922A02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55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54F9B-17FB-5A80-CC11-FBA37EA98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038F3-C62D-67F7-E517-90ECBBE57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1CF2D-B321-CFBA-BD23-A914469E2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D8E59-60FA-F407-A29D-9963E3D40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0C7FA-DB9C-60D9-7624-5B311EB65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94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A49AD-F855-E0B8-5ABA-CAB8B746C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E4215-D89D-7159-EF2E-18AE7753D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83E795-1413-A684-B309-D42794EC0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2C27A1-9FE7-9919-37A3-77A0C192A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F2AD3E-C412-B63A-BE0B-440766A5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B9CAA9-E881-CE9C-FA93-F6A86973B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55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63186-0686-2AB4-5105-04969CEC7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6C5E0-C596-0E29-D154-053452CDD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BA9703-FDE9-4744-53DD-0CB9C7FC6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D6AC5D-EA65-57D9-A996-783CA720F8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80A98C-63F2-5765-02CC-FEEE5F97E4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6A36D2-1F7E-E635-380B-1E5856397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78CEA1-B57B-A35E-7B58-36A62345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B4935D-A9F1-AFA1-2357-0E14BCDE1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409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7911B-14BA-ADBE-F2CB-F16B27152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7434C-F030-F795-3A32-CC1119089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EA5663-F47E-1E63-3223-6F281EA7E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6860F0-E861-FCE7-B5EE-F660D2C8E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74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C56DC5-667B-8D92-BB4B-F710BC049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31C951-A7CD-D86B-901F-E80BEDA2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16E50B-6359-838C-DFAC-6DD86D17F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34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DDCA6-9010-077A-B02B-4A43339FF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15455-6A95-719D-C2F3-E149B9245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1C5740-ABBC-30A3-F4C4-6E17987D5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C7FA0B-B297-2CF3-E2DC-643B1CAC3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734C13-A9FD-6F46-0C6F-5D1BF4928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D8B062-AAAF-7996-07C8-A3AEA145D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56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CFA1D-9F10-E075-BAAB-4BF3170E2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0394FB-1182-5F23-2D2A-20B7C42F4B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8F5B-0C7E-5EEB-51B3-64344BEB77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8CF11-6531-4F9A-9990-4A4582384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6807-5FD4-49AF-8686-26DBAF2B33F2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FB70F-FEBA-D6D2-FFE6-199485AD6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6BC94-7997-1FDE-486B-162CC333A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688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6C2ECE-CB6C-787C-198F-1B82ECB72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1DC21-C46A-6ED7-2181-9D7D9B070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0C4C5-1BD1-5B21-94AD-D5A28AFF28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E6807-5FD4-49AF-8686-26DBAF2B33F2}" type="datetimeFigureOut">
              <a:rPr lang="en-GB" smtClean="0"/>
              <a:t>31/05/2022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4CAD1-865A-4984-174F-E1E11EEDE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7728B-6EE1-68A8-477B-C8D7FBD38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CCE25-9FC8-4874-BA14-092EE2843E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67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0F766D7-EBE6-F0A6-930B-D9C3597594DA}"/>
              </a:ext>
            </a:extLst>
          </p:cNvPr>
          <p:cNvSpPr txBox="1"/>
          <p:nvPr/>
        </p:nvSpPr>
        <p:spPr>
          <a:xfrm>
            <a:off x="395417" y="271843"/>
            <a:ext cx="10152121" cy="721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GB" sz="40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Modern Comedy Phonetic Alphabet</a:t>
            </a:r>
            <a:endParaRPr lang="en-GB" sz="4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B0A8A76-8CFA-2BF0-7239-7915CEAC1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941888"/>
              </p:ext>
            </p:extLst>
          </p:nvPr>
        </p:nvGraphicFramePr>
        <p:xfrm>
          <a:off x="395417" y="1238647"/>
          <a:ext cx="377293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410">
                  <a:extLst>
                    <a:ext uri="{9D8B030D-6E8A-4147-A177-3AD203B41FA5}">
                      <a16:colId xmlns:a16="http://schemas.microsoft.com/office/drawing/2014/main" val="1604419464"/>
                    </a:ext>
                  </a:extLst>
                </a:gridCol>
                <a:gridCol w="3204520">
                  <a:extLst>
                    <a:ext uri="{9D8B030D-6E8A-4147-A177-3AD203B41FA5}">
                      <a16:colId xmlns:a16="http://schemas.microsoft.com/office/drawing/2014/main" val="4190983641"/>
                    </a:ext>
                  </a:extLst>
                </a:gridCol>
              </a:tblGrid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is for Horses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(Hay is for Horses)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861020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 for Chicken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(Beef or Chicken)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3497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for Miles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(See for Miles)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597733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 for Rent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(Different)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1117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 for Way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(Either Way)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3101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 for Vescence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(Effervescence)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624489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 for Police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(Chief of Police)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4491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H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 for Himself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(Each for Himself)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1763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for an Eye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(Eye for an Eye)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886006"/>
                  </a:ext>
                </a:extLst>
              </a:tr>
            </a:tbl>
          </a:graphicData>
        </a:graphic>
      </p:graphicFrame>
      <p:pic>
        <p:nvPicPr>
          <p:cNvPr id="11" name="Picture 10" descr="Text, logo&#10;&#10;Description automatically generated">
            <a:extLst>
              <a:ext uri="{FF2B5EF4-FFF2-40B4-BE49-F238E27FC236}">
                <a16:creationId xmlns:a16="http://schemas.microsoft.com/office/drawing/2014/main" id="{9FB28FD2-31C1-8BAF-A3F7-AC74E106C5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7538" y="6082913"/>
            <a:ext cx="1249045" cy="5492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3D53B2CF-AF28-3E99-8BD2-E538BE9CB5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644846"/>
              </p:ext>
            </p:extLst>
          </p:nvPr>
        </p:nvGraphicFramePr>
        <p:xfrm>
          <a:off x="4209535" y="1238647"/>
          <a:ext cx="377293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410">
                  <a:extLst>
                    <a:ext uri="{9D8B030D-6E8A-4147-A177-3AD203B41FA5}">
                      <a16:colId xmlns:a16="http://schemas.microsoft.com/office/drawing/2014/main" val="1604419464"/>
                    </a:ext>
                  </a:extLst>
                </a:gridCol>
                <a:gridCol w="3204520">
                  <a:extLst>
                    <a:ext uri="{9D8B030D-6E8A-4147-A177-3AD203B41FA5}">
                      <a16:colId xmlns:a16="http://schemas.microsoft.com/office/drawing/2014/main" val="4190983641"/>
                    </a:ext>
                  </a:extLst>
                </a:gridCol>
              </a:tblGrid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J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548FC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 for a Good Time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(Did You Have a Good Time)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861020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548FC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 for Teria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(Cafeteria)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3497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548FC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 for Leather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(Hell for Leather)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597733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548FC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 for Sis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(Emphasis)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1117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548FC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for Mation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(Information)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3101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548FC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for the Hills and Far Away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(Over the Hills and Far Away)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624489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P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548FC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for Relief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(Pee for Relief)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4491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Q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548FC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 for a Call Centre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(Queue for a Call Centre)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1763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548FCB"/>
                          </a:solidFill>
                          <a:latin typeface="Arial Black" panose="020B0A04020102020204" pitchFamily="34" charset="0"/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548FCB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for Loaf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(Half a Loaf)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48F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886006"/>
                  </a:ext>
                </a:extLst>
              </a:tr>
            </a:tbl>
          </a:graphicData>
        </a:graphic>
      </p:graphicFrame>
      <p:graphicFrame>
        <p:nvGraphicFramePr>
          <p:cNvPr id="13" name="Table 7">
            <a:extLst>
              <a:ext uri="{FF2B5EF4-FFF2-40B4-BE49-F238E27FC236}">
                <a16:creationId xmlns:a16="http://schemas.microsoft.com/office/drawing/2014/main" id="{5DBC4962-81BE-7214-7C73-E11FDDAD5F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213210"/>
              </p:ext>
            </p:extLst>
          </p:nvPr>
        </p:nvGraphicFramePr>
        <p:xfrm>
          <a:off x="8023653" y="1238647"/>
          <a:ext cx="3772930" cy="414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410">
                  <a:extLst>
                    <a:ext uri="{9D8B030D-6E8A-4147-A177-3AD203B41FA5}">
                      <a16:colId xmlns:a16="http://schemas.microsoft.com/office/drawing/2014/main" val="1604419464"/>
                    </a:ext>
                  </a:extLst>
                </a:gridCol>
                <a:gridCol w="3204520">
                  <a:extLst>
                    <a:ext uri="{9D8B030D-6E8A-4147-A177-3AD203B41FA5}">
                      <a16:colId xmlns:a16="http://schemas.microsoft.com/office/drawing/2014/main" val="4190983641"/>
                    </a:ext>
                  </a:extLst>
                </a:gridCol>
              </a:tblGrid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for You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(It’s for You)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861020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 for Two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(Tea for Two)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434977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U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for Me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(You for Me)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597733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V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for España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(Viva España)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1117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W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for Quits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(Double or Quits)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7531015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 for Breakfast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(Eggs for Breakfast)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624489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 for Husband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(Wife or Husband)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64491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D63369"/>
                          </a:solidFill>
                          <a:latin typeface="Arial Black" panose="020B0A04020102020204" pitchFamily="34" charset="0"/>
                        </a:rPr>
                        <a:t>Z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D6336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for a Doctor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(Send for a Doctor)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633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17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6725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248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robyn.coppell@callcentrehelper.com</dc:creator>
  <cp:lastModifiedBy>robyn.coppell@callcentrehelper.com</cp:lastModifiedBy>
  <cp:revision>12</cp:revision>
  <dcterms:created xsi:type="dcterms:W3CDTF">2022-05-05T15:35:21Z</dcterms:created>
  <dcterms:modified xsi:type="dcterms:W3CDTF">2022-05-31T13:09:21Z</dcterms:modified>
</cp:coreProperties>
</file>