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369"/>
    <a:srgbClr val="548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7A5A-FDC1-5809-F378-2F1C085F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E5186-F672-E250-2CD4-5B29BF6C3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8DBF-CA15-62DD-EB4E-01008A35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B59E-6E35-4775-FABB-A20567F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12A5C-8C80-1928-A07D-1BB9073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7A33-6EBA-971F-EF03-4DAA63CE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DC578-003B-ED81-D970-FAC892DB2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4383-E9E4-0663-1300-625288AC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5023-6EEF-0323-DBD1-7DA59E5F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6A9F-291D-8572-0311-315D85A7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6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BE4B-3AD8-E770-3AE7-EA6241449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D911F-F3BB-5D51-FC2B-D756196CE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73A60-864C-0E32-B5B2-3A240112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6749-03A1-4364-1FF5-1A1A7F78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CA0F-3527-E168-FCAE-3DEA91AD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6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F06-4020-F42F-E4B5-A9812B8D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D2F8-25E2-1C60-47CB-6A04AB0D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8E77B-52E2-9427-2499-EA51EB14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62795-7965-0ECB-A126-39AAEF72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247F7-BFDA-5D97-A5F4-47A922A0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55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4F9B-17FB-5A80-CC11-FBA37EA9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038F3-C62D-67F7-E517-90ECBBE5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CF2D-B321-CFBA-BD23-A914469E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8E59-60FA-F407-A29D-9963E3D4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0C7FA-DB9C-60D9-7624-5B311EB6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49AD-F855-E0B8-5ABA-CAB8B746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4215-D89D-7159-EF2E-18AE7753D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3E795-1413-A684-B309-D42794E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C27A1-9FE7-9919-37A3-77A0C192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2AD3E-C412-B63A-BE0B-440766A5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CAA9-E881-CE9C-FA93-F6A86973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5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3186-0686-2AB4-5105-04969CEC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6C5E0-C596-0E29-D154-053452CDD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A9703-FDE9-4744-53DD-0CB9C7FC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6AC5D-EA65-57D9-A996-783CA720F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0A98C-63F2-5765-02CC-FEEE5F97E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A36D2-1F7E-E635-380B-1E585639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8CEA1-B57B-A35E-7B58-36A62345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935D-A9F1-AFA1-2357-0E14BCDE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0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911B-14BA-ADBE-F2CB-F16B2715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7434C-F030-F795-3A32-CC111908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A5663-F47E-1E63-3223-6F281EA7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860F0-E861-FCE7-B5EE-F660D2C8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4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56DC5-667B-8D92-BB4B-F710BC04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1C951-A7CD-D86B-901F-E80BEDA2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6E50B-6359-838C-DFAC-6DD86D17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DCA6-9010-077A-B02B-4A43339F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5455-6A95-719D-C2F3-E149B924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C5740-ABBC-30A3-F4C4-6E17987D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7FA0B-B297-2CF3-E2DC-643B1CAC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34C13-A9FD-6F46-0C6F-5D1BF492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B062-AAAF-7996-07C8-A3AEA145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FA1D-9F10-E075-BAAB-4BF3170E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394FB-1182-5F23-2D2A-20B7C42F4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8F5B-0C7E-5EEB-51B3-64344BEB7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CF11-6531-4F9A-9990-4A458238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B70F-FEBA-D6D2-FFE6-199485AD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BC94-7997-1FDE-486B-162CC333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68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C2ECE-CB6C-787C-198F-1B82ECB7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1DC21-C46A-6ED7-2181-9D7D9B070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0C4C5-1BD1-5B21-94AD-D5A28AFF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4CAD1-865A-4984-174F-E1E11EED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728B-6EE1-68A8-477B-C8D7FBD38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6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F766D7-EBE6-F0A6-930B-D9C3597594DA}"/>
              </a:ext>
            </a:extLst>
          </p:cNvPr>
          <p:cNvSpPr txBox="1"/>
          <p:nvPr/>
        </p:nvSpPr>
        <p:spPr>
          <a:xfrm>
            <a:off x="395417" y="271843"/>
            <a:ext cx="10152121" cy="721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4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Original Comedy Phonetic Alphabet</a:t>
            </a:r>
            <a:endParaRPr lang="en-GB" sz="4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0A8A76-8CFA-2BF0-7239-7915CEAC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228266"/>
              </p:ext>
            </p:extLst>
          </p:nvPr>
        </p:nvGraphicFramePr>
        <p:xfrm>
          <a:off x="395417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is for Horses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(Hay is for Horses)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for Mutton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(Beef or Mutton)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for Islanders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(Seaforth Highlanders)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 for Ential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(Deferential)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for Adam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(Eve or Adam)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 for Vescence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(Effervescence)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 for Police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(Chief of Police)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 for Respect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(Age for Respect)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for Novello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(Ivor Novello)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pic>
        <p:nvPicPr>
          <p:cNvPr id="11" name="Picture 10" descr="Text, logo&#10;&#10;Description automatically generated">
            <a:extLst>
              <a:ext uri="{FF2B5EF4-FFF2-40B4-BE49-F238E27FC236}">
                <a16:creationId xmlns:a16="http://schemas.microsoft.com/office/drawing/2014/main" id="{9FB28FD2-31C1-8BAF-A3F7-AC74E106C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38" y="6082913"/>
            <a:ext cx="1249045" cy="5492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3D53B2CF-AF28-3E99-8BD2-E538BE9CB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82999"/>
              </p:ext>
            </p:extLst>
          </p:nvPr>
        </p:nvGraphicFramePr>
        <p:xfrm>
          <a:off x="4209535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 for Oranges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(Jaffa Oranges)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for Answers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(Kay Francis)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 for Leather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(Hell for Leather)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for Sis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(Emphasis)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for A Dig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(In for a Dig)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for The Garden Wall 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(Over the Garden Wall)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for Penny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(Pee for a Penny)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for Song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(Cue for Song)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for Mo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(Half a Mo')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5DBC4962-81BE-7214-7C73-E11FDDAD5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581068"/>
              </p:ext>
            </p:extLst>
          </p:nvPr>
        </p:nvGraphicFramePr>
        <p:xfrm>
          <a:off x="8023653" y="1238647"/>
          <a:ext cx="377293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for You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(It’s for You)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 for Two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(Tea for Two)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for Films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(You for Films?)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for La France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(Vive La France)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for A Bob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(I'll double you for a Bob)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for Breakfast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(Eggs for Breakfast)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for God’s Sake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(Why for God’s Sake)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for Breeze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(Zephyr Breeze)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72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242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robyn.coppell@callcentrehelper.com</dc:creator>
  <cp:lastModifiedBy>robyn.coppell@callcentrehelper.com</cp:lastModifiedBy>
  <cp:revision>10</cp:revision>
  <dcterms:created xsi:type="dcterms:W3CDTF">2022-05-05T15:35:21Z</dcterms:created>
  <dcterms:modified xsi:type="dcterms:W3CDTF">2022-05-31T12:44:49Z</dcterms:modified>
</cp:coreProperties>
</file>