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1725828" y="271843"/>
            <a:ext cx="8821710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Spanish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64158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BEBÉ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COCHE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DEDO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ELEPHANTE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FERNANDO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GARCÍA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HOLA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IGNACIO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07592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JULIO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KILO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LIMÓN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MAMÁ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NENA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ÓSCAR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PEDRO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ROBERTO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22445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SUSAN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TENEDOR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UVA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VACA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UVE DOBLE </a:t>
                      </a:r>
                      <a:r>
                        <a:rPr lang="en-GB" sz="1800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Pronounced as ‘EKIS’ </a:t>
                      </a:r>
                      <a:r>
                        <a:rPr lang="en-GB" sz="180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ZETA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0DF71EF7-2CBD-CFEF-5E34-3A2B5598A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27" y="5899651"/>
            <a:ext cx="1027081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BF2B745-5AE6-E448-D6A4-BE282B650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27" y="6126019"/>
            <a:ext cx="89264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D63369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* Uve doble – RAE official Name. Can be called as doble uve, ve doble y doble u.  Understandable and NO need for the phonetic counterpart</a:t>
            </a:r>
            <a:r>
              <a:rPr kumimoji="0" lang="en-GB" altLang="en-US" sz="600" b="0" i="0" u="none" strike="noStrike" cap="none" normalizeH="0" baseline="0" dirty="0">
                <a:ln>
                  <a:noFill/>
                </a:ln>
                <a:solidFill>
                  <a:srgbClr val="D63369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D63369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D63369"/>
                </a:solidFill>
                <a:effectLst/>
                <a:latin typeface="+mn-lt"/>
                <a:ea typeface="Calibri" panose="020F0502020204030204" pitchFamily="34" charset="0"/>
              </a:rPr>
              <a:t>** Pronounced as ‘EKIS. Understandable and NO need for the phonetic counterpart</a:t>
            </a:r>
            <a:r>
              <a:rPr kumimoji="0" lang="en-GB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45D8239-4E79-1C58-21C8-D248D7DAC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34" y="214307"/>
            <a:ext cx="1254828" cy="83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105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10</cp:revision>
  <dcterms:created xsi:type="dcterms:W3CDTF">2022-05-05T15:35:21Z</dcterms:created>
  <dcterms:modified xsi:type="dcterms:W3CDTF">2022-05-06T13:44:11Z</dcterms:modified>
</cp:coreProperties>
</file>