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395416" y="236934"/>
            <a:ext cx="9827575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NATO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149645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ALPHA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BRAVO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DELTA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ECHO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FOXTROT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GOLF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HOTEL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ysClr val="windowText" lastClr="000000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709198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JULIETTE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PAPA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QUEBEC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ROMEO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44509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SIERRA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TANGO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UNIFORM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VICTOR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WHISKEY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X-RAY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YANKEE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ZULU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6</cp:revision>
  <dcterms:created xsi:type="dcterms:W3CDTF">2022-05-05T15:35:21Z</dcterms:created>
  <dcterms:modified xsi:type="dcterms:W3CDTF">2023-05-16T17:56:54Z</dcterms:modified>
</cp:coreProperties>
</file>